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74CF118C-1B81-4538-BD51-E36500565945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litza, Tamara" initials="ST" lastIdx="3" clrIdx="0">
    <p:extLst>
      <p:ext uri="{19B8F6BF-5375-455C-9EA6-DF929625EA0E}">
        <p15:presenceInfo xmlns:p15="http://schemas.microsoft.com/office/powerpoint/2012/main" userId="S-1-5-21-1508658683-2266731553-2576937342-29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B2B33-9873-4C4D-AF3E-4E1B83BEAE34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A4351-4981-4C1A-AA5D-FB5CD3608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1FB0D-3A8C-48ED-B4D0-3B64C0D0926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AB019-66C8-4D45-B629-3FF5274C5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24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Jeder Streifen repräsentiert ein Jahr. Die Farbskala stellt die Veränderung der globalen Temperatur von 1.35 °C dar.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AB019-66C8-4D45-B629-3FF5274C59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914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Jeder Streifen repräsentiert ein Jahr. Die Temperaturskala reicht von 6.6 °C (Dunkelblau) bis 10.3°C (Dunkelrot).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AB019-66C8-4D45-B629-3FF5274C59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88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AB019-66C8-4D45-B629-3FF5274C598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1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247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1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43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02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20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10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4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90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5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81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59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1448-4C8D-496D-A759-5AE11355E009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7B8B-9558-4431-BC2C-5988FA1C8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7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mate-lab-book.ac.uk/2018/warming-strip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reading.ac.uk/climate-lab-book/files/2016/06/spiral_2017_large-1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904"/>
            <a:ext cx="12192000" cy="697890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-324643"/>
            <a:ext cx="3657600" cy="5861843"/>
          </a:xfrm>
        </p:spPr>
        <p:txBody>
          <a:bodyPr>
            <a:normAutofit/>
          </a:bodyPr>
          <a:lstStyle/>
          <a:p>
            <a:pPr algn="l"/>
            <a:r>
              <a:rPr lang="de-DE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Warming</a:t>
            </a:r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Stripes</a:t>
            </a:r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Der globale Temperatur-anstieg zwischen 1850 und 2017</a:t>
            </a: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1300" y="6302970"/>
            <a:ext cx="9055100" cy="584775"/>
          </a:xfrm>
          <a:prstGeom prst="rect">
            <a:avLst/>
          </a:prstGeom>
          <a:solidFill>
            <a:srgbClr val="2F5597">
              <a:alpha val="52157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Grafik von Ed Hawkins. Quelle: www.climate-lab-book.ac.uk/2018/warming-stripes, 06.02.2019.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6430" cy="6858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379" y="139486"/>
            <a:ext cx="9022597" cy="805912"/>
          </a:xfrm>
          <a:solidFill>
            <a:srgbClr val="FFFFFF">
              <a:alpha val="63922"/>
            </a:srgbClr>
          </a:solidFill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Temperaturentwicklung in Deutschland</a:t>
            </a:r>
            <a:b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1881 </a:t>
            </a:r>
            <a: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de-DE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6442456"/>
            <a:ext cx="9055100" cy="338554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Grafik von Ed Hawkins. Quelle: </a:t>
            </a:r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www.climate-lab-book.ac.uk/2018/warming-stripes</a:t>
            </a:r>
            <a:r>
              <a:rPr lang="de-DE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06.02.19</a:t>
            </a:r>
            <a:endParaRPr lang="de-D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899" y="2193925"/>
            <a:ext cx="8523339" cy="1325563"/>
          </a:xfrm>
        </p:spPr>
        <p:txBody>
          <a:bodyPr>
            <a:normAutofit fontScale="90000"/>
          </a:bodyPr>
          <a:lstStyle/>
          <a:p>
            <a:r>
              <a:rPr lang="de-DE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/>
            </a:r>
            <a:b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</a:br>
            <a: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/>
            </a:r>
            <a:b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</a:b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„Climate Spirals“</a:t>
            </a: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de-DE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blogs.reading.ac.uk/climate-lab-book/files/2016/06/spiral_2017_large-1.gif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Februar 2019.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</a:t>
            </a: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Temperaturanstieg </a:t>
            </a:r>
            <a: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1850 </a:t>
            </a: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2017</a:t>
            </a:r>
            <a:r>
              <a:rPr lang="de-D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Animation von Ed Hawkins</a:t>
            </a:r>
            <a:endParaRPr lang="de-DE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10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Warming Stripes: Der globale Temperatur-anstieg zwischen 1850 und 2017</vt:lpstr>
      <vt:lpstr>Temperaturentwicklung in Deutschland von 1881 – 2017</vt:lpstr>
      <vt:lpstr>Link:   „Climate Spirals“  http://blogs.reading.ac.uk/climate-lab-book/files/2016/06/spiral_2017_large-1.gif Stand Februar 2019.  Der globale Temperaturanstieg von 1850 – 2017 als Animation von Ed Hawkins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Warming Stripes: Der globale Temperatur-anstieg zwischen 1850 und 2017</dc:title>
  <dc:creator>Stalitza, Tamara</dc:creator>
  <cp:lastModifiedBy>Stalitza, Tamara</cp:lastModifiedBy>
  <cp:revision>9</cp:revision>
  <dcterms:created xsi:type="dcterms:W3CDTF">2018-10-30T13:01:18Z</dcterms:created>
  <dcterms:modified xsi:type="dcterms:W3CDTF">2019-02-07T14:47:17Z</dcterms:modified>
</cp:coreProperties>
</file>